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0476-DEB6-4F99-8718-0C2F3E3C3E1F}" type="datetimeFigureOut">
              <a:rPr lang="ru-RU" smtClean="0"/>
              <a:t>01.05.2012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9EAB0-3FB4-4E85-B9F1-A89A4729F99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Romans weapons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Gladius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5"/>
            <a:ext cx="3096344" cy="426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Pilum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4478610" cy="334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134914" cy="41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Ballista 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519834" cy="3519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Pugio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38180"/>
            <a:ext cx="4339532" cy="288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65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Тема Office</vt:lpstr>
      <vt:lpstr>Romans weapons</vt:lpstr>
      <vt:lpstr>Gladius </vt:lpstr>
      <vt:lpstr>Pilum </vt:lpstr>
      <vt:lpstr>Shield </vt:lpstr>
      <vt:lpstr>Ballista </vt:lpstr>
      <vt:lpstr>Pugio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Romans weapons</dc:title>
  <dc:creator>пользователь</dc:creator>
  <cp:lastModifiedBy>student</cp:lastModifiedBy>
  <cp:revision>4</cp:revision>
  <dcterms:created xsi:type="dcterms:W3CDTF">2012-05-01T01:40:21Z</dcterms:created>
  <dcterms:modified xsi:type="dcterms:W3CDTF">2012-05-01T06:09:17Z</dcterms:modified>
</cp:coreProperties>
</file>